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8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1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43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31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69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5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02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4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6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2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4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2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8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51561" y="358451"/>
            <a:ext cx="6312279" cy="791339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國際半導體產業學院甄試簡報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40958"/>
              </p:ext>
            </p:extLst>
          </p:nvPr>
        </p:nvGraphicFramePr>
        <p:xfrm>
          <a:off x="1351561" y="2486098"/>
          <a:ext cx="6604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0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考生姓名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編號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學歷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就學狀況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累計學業平均成績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系排名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英文能力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911913" y="4888871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依實際狀況填入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84800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專題介紹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0399" y="1729212"/>
            <a:ext cx="6876690" cy="4312151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專題題目為何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幾個人製作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r>
              <a:rPr lang="zh-TW" altLang="en-US" dirty="0" smtClean="0">
                <a:solidFill>
                  <a:srgbClr val="FF0000"/>
                </a:solidFill>
              </a:rPr>
              <a:t> 你的貢獻比例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在專題中你執行什麼工作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具備哪些軟體或硬體之能力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獲得那些訓練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心得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786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84800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0399" y="1729212"/>
            <a:ext cx="6876690" cy="4312151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敘述錄取後，未來進入本院的修課規劃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如何</a:t>
            </a:r>
            <a:r>
              <a:rPr lang="zh-TW" altLang="en-US">
                <a:solidFill>
                  <a:srgbClr val="FF0000"/>
                </a:solidFill>
              </a:rPr>
              <a:t>有效</a:t>
            </a:r>
            <a:r>
              <a:rPr lang="zh-TW" altLang="en-US" smtClean="0">
                <a:solidFill>
                  <a:srgbClr val="FF0000"/>
                </a:solidFill>
              </a:rPr>
              <a:t>利用在</a:t>
            </a:r>
            <a:r>
              <a:rPr lang="zh-TW" altLang="en-US">
                <a:solidFill>
                  <a:srgbClr val="FF0000"/>
                </a:solidFill>
              </a:rPr>
              <a:t>學</a:t>
            </a:r>
            <a:r>
              <a:rPr lang="zh-TW" altLang="en-US" smtClean="0">
                <a:solidFill>
                  <a:srgbClr val="FF0000"/>
                </a:solidFill>
              </a:rPr>
              <a:t>期間</a:t>
            </a:r>
            <a:r>
              <a:rPr lang="zh-TW" altLang="en-US" dirty="0">
                <a:solidFill>
                  <a:srgbClr val="FF0000"/>
                </a:solidFill>
              </a:rPr>
              <a:t>提升自我</a:t>
            </a:r>
            <a:r>
              <a:rPr lang="en-US" altLang="zh-TW" dirty="0">
                <a:solidFill>
                  <a:srgbClr val="FF0000"/>
                </a:solidFill>
              </a:rPr>
              <a:t>?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有</a:t>
            </a:r>
            <a:r>
              <a:rPr lang="zh-TW" altLang="en-US" dirty="0">
                <a:solidFill>
                  <a:srgbClr val="FF0000"/>
                </a:solidFill>
              </a:rPr>
              <a:t>沒有參加雙聯學位學程出國念書的意願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476416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101</Words>
  <Application>Microsoft Office PowerPoint</Application>
  <PresentationFormat>A4 紙張 (210x297 公釐)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Trebuchet MS</vt:lpstr>
      <vt:lpstr>Wingdings 3</vt:lpstr>
      <vt:lpstr>多面向</vt:lpstr>
      <vt:lpstr>國際半導體產業學院甄試簡報</vt:lpstr>
      <vt:lpstr>專題介紹</vt:lpstr>
      <vt:lpstr>讀書計畫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國際半導體學院甄試簡報</dc:title>
  <dc:creator>Mio</dc:creator>
  <cp:lastModifiedBy>ICST</cp:lastModifiedBy>
  <cp:revision>7</cp:revision>
  <dcterms:created xsi:type="dcterms:W3CDTF">2016-10-25T05:46:32Z</dcterms:created>
  <dcterms:modified xsi:type="dcterms:W3CDTF">2017-10-27T04:43:31Z</dcterms:modified>
</cp:coreProperties>
</file>