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171" y="-8468"/>
            <a:ext cx="993395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4812" y="2404534"/>
            <a:ext cx="631227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4812" y="4050835"/>
            <a:ext cx="631227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8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470400"/>
            <a:ext cx="687669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1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92830" y="3632200"/>
            <a:ext cx="58714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470400"/>
            <a:ext cx="687669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043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931988"/>
            <a:ext cx="687669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31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59" y="609600"/>
            <a:ext cx="657819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22937" y="790378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0008" y="288655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691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169" y="609600"/>
            <a:ext cx="686992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60397" y="4013200"/>
            <a:ext cx="687669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51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602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21" y="609601"/>
            <a:ext cx="1060380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399" y="609601"/>
            <a:ext cx="5627945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8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28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2700869"/>
            <a:ext cx="687669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4527448"/>
            <a:ext cx="6876691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4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90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401" y="2160589"/>
            <a:ext cx="3345451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637" y="2160590"/>
            <a:ext cx="3345453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6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399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88860" y="2160983"/>
            <a:ext cx="334822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88860" y="2737247"/>
            <a:ext cx="3348228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02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609600"/>
            <a:ext cx="6876690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4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1498604"/>
            <a:ext cx="3022697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882" y="514926"/>
            <a:ext cx="366820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2777069"/>
            <a:ext cx="3022697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629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399" y="4800600"/>
            <a:ext cx="687669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399" y="609600"/>
            <a:ext cx="6876690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399" y="5367338"/>
            <a:ext cx="687669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172" y="-8468"/>
            <a:ext cx="993395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399" y="2160590"/>
            <a:ext cx="6876690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55696" y="6041364"/>
            <a:ext cx="7411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0399" y="6041364"/>
            <a:ext cx="5008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81732" y="6041364"/>
            <a:ext cx="555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789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51561" y="358451"/>
            <a:ext cx="6312279" cy="791339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國際半導體產業學院甄試簡報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740958"/>
              </p:ext>
            </p:extLst>
          </p:nvPr>
        </p:nvGraphicFramePr>
        <p:xfrm>
          <a:off x="1351561" y="2486098"/>
          <a:ext cx="66040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13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0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考生姓名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編號</a:t>
                      </a:r>
                      <a:r>
                        <a:rPr lang="en-US" altLang="zh-TW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學歷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就學狀況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累計學業平均成績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系排名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b="1" dirty="0" smtClean="0">
                          <a:solidFill>
                            <a:schemeClr val="tx1"/>
                          </a:solidFill>
                        </a:rPr>
                        <a:t>英文能力</a:t>
                      </a:r>
                      <a:endParaRPr lang="zh-TW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5911913" y="4888871"/>
            <a:ext cx="197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solidFill>
                  <a:srgbClr val="FF0000"/>
                </a:solidFill>
              </a:rPr>
              <a:t>依實際狀況填入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36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848008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專題介紹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0399" y="1729212"/>
            <a:ext cx="6876690" cy="4312151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專題題目為何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幾個人製作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  <a:r>
              <a:rPr lang="zh-TW" altLang="en-US" dirty="0" smtClean="0">
                <a:solidFill>
                  <a:srgbClr val="FF0000"/>
                </a:solidFill>
              </a:rPr>
              <a:t> 你的貢獻比例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在專題中你執行什麼工作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具備哪些軟體或硬體之能力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獲得那些訓練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dirty="0" smtClean="0">
                <a:solidFill>
                  <a:srgbClr val="FF0000"/>
                </a:solidFill>
              </a:rPr>
              <a:t>心得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3786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0400" y="609600"/>
            <a:ext cx="6876689" cy="848008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讀書計畫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60399" y="1729212"/>
            <a:ext cx="6876690" cy="4312151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敘述錄取後，未來進入本院的修課規劃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如何</a:t>
            </a:r>
            <a:r>
              <a:rPr lang="zh-TW" altLang="en-US">
                <a:solidFill>
                  <a:srgbClr val="FF0000"/>
                </a:solidFill>
              </a:rPr>
              <a:t>有效</a:t>
            </a:r>
            <a:r>
              <a:rPr lang="zh-TW" altLang="en-US" smtClean="0">
                <a:solidFill>
                  <a:srgbClr val="FF0000"/>
                </a:solidFill>
              </a:rPr>
              <a:t>利用在</a:t>
            </a:r>
            <a:r>
              <a:rPr lang="zh-TW" altLang="en-US">
                <a:solidFill>
                  <a:srgbClr val="FF0000"/>
                </a:solidFill>
              </a:rPr>
              <a:t>學</a:t>
            </a:r>
            <a:r>
              <a:rPr lang="zh-TW" altLang="en-US" smtClean="0">
                <a:solidFill>
                  <a:srgbClr val="FF0000"/>
                </a:solidFill>
              </a:rPr>
              <a:t>期間</a:t>
            </a:r>
            <a:r>
              <a:rPr lang="zh-TW" altLang="en-US" dirty="0">
                <a:solidFill>
                  <a:srgbClr val="FF0000"/>
                </a:solidFill>
              </a:rPr>
              <a:t>提升自我</a:t>
            </a:r>
            <a:r>
              <a:rPr lang="en-US" altLang="zh-TW" dirty="0">
                <a:solidFill>
                  <a:srgbClr val="FF0000"/>
                </a:solidFill>
              </a:rPr>
              <a:t>?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有</a:t>
            </a:r>
            <a:r>
              <a:rPr lang="zh-TW" altLang="en-US" dirty="0">
                <a:solidFill>
                  <a:srgbClr val="FF0000"/>
                </a:solidFill>
              </a:rPr>
              <a:t>沒有參加雙聯學位學程出國念書的意願</a:t>
            </a:r>
            <a:r>
              <a:rPr lang="en-US" altLang="zh-TW" dirty="0" smtClean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4764164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</TotalTime>
  <Words>101</Words>
  <Application>Microsoft Office PowerPoint</Application>
  <PresentationFormat>A4 紙張 (210x297 公釐)</PresentationFormat>
  <Paragraphs>19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標楷體</vt:lpstr>
      <vt:lpstr>Arial</vt:lpstr>
      <vt:lpstr>Trebuchet MS</vt:lpstr>
      <vt:lpstr>Wingdings 3</vt:lpstr>
      <vt:lpstr>多面向</vt:lpstr>
      <vt:lpstr>國際半導體產業學院甄試簡報</vt:lpstr>
      <vt:lpstr>專題介紹</vt:lpstr>
      <vt:lpstr>讀書計畫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國際半導體學院甄試簡報</dc:title>
  <dc:creator>Mio</dc:creator>
  <cp:lastModifiedBy>ICST</cp:lastModifiedBy>
  <cp:revision>7</cp:revision>
  <dcterms:created xsi:type="dcterms:W3CDTF">2016-10-25T05:46:32Z</dcterms:created>
  <dcterms:modified xsi:type="dcterms:W3CDTF">2017-10-27T04:43:31Z</dcterms:modified>
</cp:coreProperties>
</file>