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5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31" y="4523747"/>
            <a:ext cx="6858000" cy="1218925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541420" y="1190176"/>
            <a:ext cx="8434139" cy="3067529"/>
          </a:xfrm>
          <a:prstGeom prst="rect">
            <a:avLst/>
          </a:prstGeom>
          <a:solidFill>
            <a:srgbClr val="3F469B"/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121196" y="286441"/>
            <a:ext cx="2067670" cy="1848398"/>
            <a:chOff x="173434" y="216030"/>
            <a:chExt cx="3020208" cy="3014403"/>
          </a:xfrm>
        </p:grpSpPr>
        <p:pic>
          <p:nvPicPr>
            <p:cNvPr id="11" name="Google Shape;121;p13" descr="ãnctuãçåçæå°çµæ"/>
            <p:cNvPicPr preferRelativeResize="0">
              <a:picLocks/>
            </p:cNvPicPr>
            <p:nvPr userDrawn="1"/>
          </p:nvPicPr>
          <p:blipFill rotWithShape="1">
            <a:blip r:embed="rId2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11304" y="262068"/>
              <a:ext cx="2944469" cy="292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2;p13"/>
            <p:cNvPicPr preferRelativeResize="0"/>
            <p:nvPr userDrawn="1"/>
          </p:nvPicPr>
          <p:blipFill rotWithShape="1">
            <a:blip r:embed="rId3">
              <a:alphaModFix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72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73434" y="216030"/>
              <a:ext cx="3020208" cy="30144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190" y="1564104"/>
            <a:ext cx="5943599" cy="199804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15050" y="5876447"/>
            <a:ext cx="30289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02" y="1579274"/>
            <a:ext cx="8259678" cy="455163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u"/>
              <a:defRPr/>
            </a:lvl3pPr>
            <a:lvl4pPr marL="1600200" indent="-228600">
              <a:buFont typeface="Wingdings" panose="05000000000000000000" pitchFamily="2" charset="2"/>
              <a:buChar char="u"/>
              <a:defRPr/>
            </a:lvl4pPr>
            <a:lvl5pPr marL="2057400" indent="-228600">
              <a:buFont typeface="Wingdings" panose="05000000000000000000" pitchFamily="2" charset="2"/>
              <a:buChar char="u"/>
              <a:defRPr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5111" y="6334920"/>
            <a:ext cx="2057400" cy="365125"/>
          </a:xfrm>
        </p:spPr>
        <p:txBody>
          <a:bodyPr/>
          <a:lstStyle/>
          <a:p>
            <a:fld id="{AA34A342-678C-4851-A04F-042655B2AA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6306" y="315934"/>
            <a:ext cx="9180305" cy="1102944"/>
          </a:xfrm>
          <a:prstGeom prst="rect">
            <a:avLst/>
          </a:prstGeom>
          <a:solidFill>
            <a:srgbClr val="3F469B"/>
          </a:solidFill>
          <a:ln>
            <a:noFill/>
          </a:ln>
          <a:effectLst>
            <a:outerShdw blurRad="101600" dist="1397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7541" y="-14555"/>
            <a:ext cx="5907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</a:t>
            </a:r>
            <a:r>
              <a:rPr kumimoji="0" lang="en-US" altLang="zh-TW" sz="1600" b="0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nternational 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altLang="zh-TW" sz="1600" b="0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ollege of 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</a:t>
            </a:r>
            <a:r>
              <a:rPr kumimoji="0" lang="en-US" altLang="zh-TW" sz="1600" b="0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emiconductor 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kumimoji="0" lang="en-US" altLang="zh-TW" sz="1600" b="0" i="0" strike="noStrike" kern="1200" cap="none" spc="0" normalizeH="0" baseline="0" noProof="0" dirty="0" smtClean="0">
                <a:ln>
                  <a:noFill/>
                </a:ln>
                <a:solidFill>
                  <a:srgbClr val="5E7DB7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echnology</a:t>
            </a:r>
            <a:endParaRPr kumimoji="0" lang="en-US" altLang="zh-TW" sz="1600" b="0" i="0" strike="noStrike" kern="1200" cap="none" spc="0" normalizeH="0" baseline="0" noProof="0" dirty="0">
              <a:ln>
                <a:noFill/>
              </a:ln>
              <a:solidFill>
                <a:srgbClr val="5E7DB7"/>
              </a:solidFill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28" y="333845"/>
            <a:ext cx="7495674" cy="1077218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pic>
        <p:nvPicPr>
          <p:cNvPr id="10" name="Google Shape;122;p13"/>
          <p:cNvPicPr preferRelativeResize="0"/>
          <p:nvPr userDrawn="1"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-40000"/>
                    </a14:imgEffect>
                  </a14:imgLayer>
                </a14:imgProps>
              </a:ext>
            </a:extLst>
          </a:blip>
          <a:srcRect r="22061" b="36024"/>
          <a:stretch/>
        </p:blipFill>
        <p:spPr>
          <a:xfrm>
            <a:off x="6564780" y="4668253"/>
            <a:ext cx="2542915" cy="218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C764DE79-268F-4C1A-8933-263129D2AF90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AA34A342-678C-4851-A04F-042655B2AA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2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6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Information (Autobiography)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09337"/>
              </p:ext>
            </p:extLst>
          </p:nvPr>
        </p:nvGraphicFramePr>
        <p:xfrm>
          <a:off x="936610" y="2088800"/>
          <a:ext cx="6682147" cy="30618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1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34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Application No.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4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Name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4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Education</a:t>
                      </a:r>
                      <a:r>
                        <a:rPr lang="en-US" altLang="zh-TW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r>
                        <a:rPr lang="en-US" altLang="zh-TW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(including graduation year)</a:t>
                      </a:r>
                      <a:endParaRPr lang="zh-TW" altLang="en-US" b="1" dirty="0" smtClean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34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Average</a:t>
                      </a:r>
                      <a:r>
                        <a:rPr lang="en-US" altLang="zh-TW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Grade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Department</a:t>
                      </a:r>
                      <a:r>
                        <a:rPr lang="zh-TW" altLang="en-US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Ranking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34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English</a:t>
                      </a:r>
                      <a:r>
                        <a:rPr lang="en-US" altLang="zh-TW" b="1" baseline="0" dirty="0" smtClean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 Ability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07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Project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997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Study </a:t>
            </a:r>
            <a:r>
              <a:rPr lang="en-US" altLang="zh-TW" dirty="0" smtClean="0"/>
              <a:t>Plan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Research Plan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98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27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Information (Autobiography)</vt:lpstr>
      <vt:lpstr>Research Project</vt:lpstr>
      <vt:lpstr>Study Plan &amp; Research Plan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黃柏蒼</dc:creator>
  <cp:lastModifiedBy>黃柏蒼</cp:lastModifiedBy>
  <cp:revision>9</cp:revision>
  <dcterms:created xsi:type="dcterms:W3CDTF">2019-03-04T15:37:09Z</dcterms:created>
  <dcterms:modified xsi:type="dcterms:W3CDTF">2019-03-04T16:30:45Z</dcterms:modified>
</cp:coreProperties>
</file>