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392C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E0134-D53D-2F63-5F02-6163E5A37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85EDC7-BA23-6F29-A6AF-0DECD0481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256F-05BA-ADF7-AACD-C3C6226B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E2A73-1067-BBD3-8BF2-98D459A0A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AA7B9-E9BB-0D7E-A173-1D68FF3A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4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79AA-D268-4B45-3BBE-D255914C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D237E-E5E0-34AC-85EA-17C89456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1FE00-6CBE-8159-26C9-FA900023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BC491-8CD8-4796-96E3-738B5D74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414FB-02D5-82CE-A02F-4668784F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7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B3A3DB-5936-16AF-959E-241CC4DB5C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64297-A636-8B42-DE43-86276582A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D36F8-EE6D-4FF9-3640-25EB23544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3807F-2D3C-835F-926A-9B81EA31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02BA9-FDE2-FF8D-287B-C5AEB5F9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4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AC5D0-6534-C85D-79F8-1FF8E643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31BA4-8EBF-9DF6-AD89-6F2C53315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733D4-9BFD-7BEA-33BC-D0420574B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FFFA6-D326-FD44-4806-46406890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6A647-0B0E-A5F9-197A-E7C507AD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5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1F86-D978-D45E-C492-D4B8CC5C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69C35-6D57-1E10-F866-956CF3D6E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36305-E969-2932-F982-BEBD7937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C9D33-40E6-6AB7-4AE3-709FC400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7246F-0C5C-8D9C-C728-D064660BC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3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960C1-29D5-0584-FDA4-17662ED8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AE4E5-3B77-585B-B5C8-F7655D689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F80667-B3AA-9F05-6EE0-F7794D38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FDFEE-8815-E770-1CD3-370BAA7F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25EE7-DA42-9416-17CF-9F151D9CC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3EE05-7090-D52C-32D8-B69312D0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40593-C485-0C8F-86DC-F658BE2FD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C19D4-0E4F-431D-F43D-34AD571FF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FE219-D2EF-D112-EF02-3D203301C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549216-EFF8-80F5-F21A-30384F6F3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52955-2EEA-017C-54E8-BDD53E88B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98633-87CD-7D0E-E021-B6386F2AD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9E5CC-5A06-CDDA-A52A-25CDC609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3F6C2-1357-8A5F-4B73-5A0E933F7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8DFB-C823-4316-D596-720BC9A9A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10729A-833E-3DB1-A6ED-6E621CDA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F11C9-F4CE-4D9D-032D-8B62921A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E8FEF-8959-F550-D88C-5C100419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81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D44702-DE51-8963-174D-EA98BEDF2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82B12-10EF-028E-861F-19FFCC100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C0201-B8BE-F382-BFD6-E2B47B34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7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B8BF-B0AC-E9A9-DEA6-5744C844B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9B5C2-29AF-E47D-C7AE-9C5F937BF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3F163-0C54-69DC-A03D-D6D420F92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AA174-7246-F8C8-D04B-CF7FB918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2FDF2-4E84-2959-74DA-78E011A9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3A24F0-9095-3D30-AF14-0BB2E7F1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93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90D1-89B6-4891-A378-F9DAE73C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228554-E8C7-5ACD-B9A7-409536C90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5775-F8FC-6516-A03A-11E5C82D7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C9CE7-B86B-199B-DBA4-069C4FE4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35B46-138D-5FEF-B93B-E5A8EF8C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80C40-DAE8-4366-F3A3-7A4758E0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3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D76BD-9063-2AFF-A846-2DE9749C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A21BD-6BC6-ECFA-8460-4341CC253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947F4-9DA5-6BEA-02AD-741F3204A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F4EFB-FE58-47B0-BDDB-4EE59CD2AE9C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3E07D-90ED-6D57-B842-E9E6D14F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6877D-40CA-765A-2BB9-6EE53F4A2A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07853-F14F-4D28-9C92-7CC6A10BE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5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F60A70A6-3ADC-1E9A-4C64-180F96FD0B6B}"/>
              </a:ext>
            </a:extLst>
          </p:cNvPr>
          <p:cNvGrpSpPr/>
          <p:nvPr/>
        </p:nvGrpSpPr>
        <p:grpSpPr>
          <a:xfrm>
            <a:off x="1578040" y="2034143"/>
            <a:ext cx="9035920" cy="3553208"/>
            <a:chOff x="1451689" y="2034143"/>
            <a:chExt cx="9035920" cy="355320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629403-3513-0498-40F7-A60D85376B55}"/>
                </a:ext>
              </a:extLst>
            </p:cNvPr>
            <p:cNvSpPr txBox="1"/>
            <p:nvPr/>
          </p:nvSpPr>
          <p:spPr>
            <a:xfrm>
              <a:off x="1464130" y="2034143"/>
              <a:ext cx="5580484" cy="1077218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zh-TW" altLang="en-US" sz="32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陽明交通大學</a:t>
              </a:r>
              <a:endParaRPr lang="en-US" altLang="zh-TW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32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國際半導體產業學院</a:t>
              </a:r>
              <a:endParaRPr lang="en-US" altLang="zh-TW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6F3A890-3AFE-F09C-A1EC-95D4B6BF8B99}"/>
                </a:ext>
              </a:extLst>
            </p:cNvPr>
            <p:cNvSpPr txBox="1"/>
            <p:nvPr/>
          </p:nvSpPr>
          <p:spPr>
            <a:xfrm>
              <a:off x="1451689" y="3270782"/>
              <a:ext cx="7981560" cy="923330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r>
                <a:rPr lang="zh-TW" altLang="en-US" sz="54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入學口試</a:t>
              </a:r>
              <a:r>
                <a:rPr lang="zh-TW" altLang="en-US" sz="5400" b="1" dirty="0">
                  <a:solidFill>
                    <a:schemeClr val="accent2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簡報準則</a:t>
              </a:r>
              <a:endParaRPr lang="en-US" sz="5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568FD6E-1EA0-2439-4705-40546CA4BDFE}"/>
                </a:ext>
              </a:extLst>
            </p:cNvPr>
            <p:cNvCxnSpPr>
              <a:cxnSpLocks/>
            </p:cNvCxnSpPr>
            <p:nvPr/>
          </p:nvCxnSpPr>
          <p:spPr>
            <a:xfrm>
              <a:off x="1451689" y="3191071"/>
              <a:ext cx="9035920" cy="0"/>
            </a:xfrm>
            <a:prstGeom prst="line">
              <a:avLst/>
            </a:prstGeom>
            <a:ln w="571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4B8CA85-1AAE-73B0-8DCA-D0A7B8EBF24A}"/>
                </a:ext>
              </a:extLst>
            </p:cNvPr>
            <p:cNvSpPr txBox="1"/>
            <p:nvPr/>
          </p:nvSpPr>
          <p:spPr>
            <a:xfrm>
              <a:off x="4907125" y="5125686"/>
              <a:ext cx="5580484" cy="46166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zh-TW" altLang="en-US" sz="2400" b="1" dirty="0">
                  <a:solidFill>
                    <a:schemeClr val="accent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endPara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756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Teacher with solid fill">
            <a:extLst>
              <a:ext uri="{FF2B5EF4-FFF2-40B4-BE49-F238E27FC236}">
                <a16:creationId xmlns:a16="http://schemas.microsoft.com/office/drawing/2014/main" id="{90770146-5C0F-30CE-AE36-38169800FF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7539" y="963640"/>
            <a:ext cx="1450521" cy="14505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B64DBC-20BB-7CE0-CD9E-3BD772FE3C26}"/>
              </a:ext>
            </a:extLst>
          </p:cNvPr>
          <p:cNvSpPr txBox="1"/>
          <p:nvPr/>
        </p:nvSpPr>
        <p:spPr>
          <a:xfrm>
            <a:off x="349164" y="2565025"/>
            <a:ext cx="4911011" cy="135421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問答時間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簡報４分鐘，以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中英文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報告皆可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algn="ctr">
              <a:spcBef>
                <a:spcPts val="600"/>
              </a:spcBef>
            </a:pP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問答１分鐘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pic>
        <p:nvPicPr>
          <p:cNvPr id="24" name="Graphic 23" descr="Arrow: Slight curve with solid fill">
            <a:extLst>
              <a:ext uri="{FF2B5EF4-FFF2-40B4-BE49-F238E27FC236}">
                <a16:creationId xmlns:a16="http://schemas.microsoft.com/office/drawing/2014/main" id="{1FE34C20-747E-97CA-EF3C-2B981C2BB6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4878" y="1407941"/>
            <a:ext cx="914400" cy="91440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48F80051-F357-3C59-09A0-4783D831E329}"/>
              </a:ext>
            </a:extLst>
          </p:cNvPr>
          <p:cNvGrpSpPr/>
          <p:nvPr/>
        </p:nvGrpSpPr>
        <p:grpSpPr>
          <a:xfrm>
            <a:off x="5808737" y="302292"/>
            <a:ext cx="4783494" cy="6186309"/>
            <a:chOff x="6217298" y="466472"/>
            <a:chExt cx="4783494" cy="618630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DC4EC781-FFDD-908A-E0A0-0E37708B8375}"/>
                </a:ext>
              </a:extLst>
            </p:cNvPr>
            <p:cNvSpPr/>
            <p:nvPr/>
          </p:nvSpPr>
          <p:spPr>
            <a:xfrm>
              <a:off x="6217298" y="466472"/>
              <a:ext cx="4783494" cy="6186309"/>
            </a:xfrm>
            <a:prstGeom prst="roundRect">
              <a:avLst>
                <a:gd name="adj" fmla="val 4768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C622E55-93C2-F244-2FF2-EAD705DB51BA}"/>
                </a:ext>
              </a:extLst>
            </p:cNvPr>
            <p:cNvSpPr txBox="1"/>
            <p:nvPr/>
          </p:nvSpPr>
          <p:spPr>
            <a:xfrm>
              <a:off x="6631878" y="598841"/>
              <a:ext cx="3954333" cy="59400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考生基本資料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考生編號與姓名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學經歷與就學狀況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spcBef>
                  <a:spcPts val="18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學業表現與專長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學業成績與排名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專業技能與其他專長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spcBef>
                  <a:spcPts val="18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專題成果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研究目的與方法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研究成果與結論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個人貢獻比例與負責項目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spcBef>
                  <a:spcPts val="1800"/>
                </a:spcBef>
              </a:pPr>
              <a:r>
                <a:rPr lang="zh-TW" altLang="en-US" sz="32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未來規劃</a:t>
              </a:r>
              <a:endParaRPr lang="en-US" altLang="zh-TW" sz="3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研究領域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Wingdings" panose="05000000000000000000" pitchFamily="2" charset="2"/>
                <a:buChar char="§"/>
              </a:pP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未來升學</a:t>
              </a:r>
              <a:r>
                <a:rPr lang="en-US" altLang="zh-TW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就業方向</a:t>
              </a:r>
              <a:endPara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831E5C78-7048-3243-9B9B-8FC972754DB9}"/>
              </a:ext>
            </a:extLst>
          </p:cNvPr>
          <p:cNvSpPr txBox="1"/>
          <p:nvPr/>
        </p:nvSpPr>
        <p:spPr>
          <a:xfrm>
            <a:off x="508267" y="4554381"/>
            <a:ext cx="4911011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TW" altLang="en-US" sz="4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排版不拘 頁數不限</a:t>
            </a:r>
            <a:endParaRPr lang="en-US" altLang="zh-TW" sz="4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r"/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項目可自由增加</a:t>
            </a:r>
            <a:endParaRPr lang="en-US" altLang="zh-TW" sz="28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6689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94</Words>
  <Application>Microsoft Office PowerPoint</Application>
  <PresentationFormat>寬螢幕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Wingdings</vt:lpstr>
      <vt:lpstr>Office Theme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鍾錦翰</dc:creator>
  <cp:lastModifiedBy>Clovera</cp:lastModifiedBy>
  <cp:revision>26</cp:revision>
  <dcterms:created xsi:type="dcterms:W3CDTF">2023-01-29T13:25:39Z</dcterms:created>
  <dcterms:modified xsi:type="dcterms:W3CDTF">2024-09-26T02:50:08Z</dcterms:modified>
</cp:coreProperties>
</file>